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6" r:id="rId5"/>
    <p:sldId id="262" r:id="rId6"/>
    <p:sldId id="271" r:id="rId7"/>
    <p:sldId id="263" r:id="rId8"/>
    <p:sldId id="270" r:id="rId9"/>
    <p:sldId id="264" r:id="rId10"/>
    <p:sldId id="265" r:id="rId11"/>
    <p:sldId id="274" r:id="rId12"/>
    <p:sldId id="272" r:id="rId13"/>
    <p:sldId id="273" r:id="rId14"/>
    <p:sldId id="269" r:id="rId15"/>
    <p:sldId id="260" r:id="rId16"/>
    <p:sldId id="276" r:id="rId17"/>
    <p:sldId id="277" r:id="rId18"/>
    <p:sldId id="268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98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55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56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844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82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45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731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6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19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56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798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EEAF1-41DE-41AE-AE68-38DC7427817F}" type="datetimeFigureOut">
              <a:rPr lang="hu-HU" smtClean="0"/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82F36-DB78-41D6-885C-E1E19C6D4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417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2589213" y="331788"/>
            <a:ext cx="8912225" cy="1281112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20483" name="Téglalap 5"/>
          <p:cNvSpPr>
            <a:spLocks noChangeArrowheads="1"/>
          </p:cNvSpPr>
          <p:nvPr/>
        </p:nvSpPr>
        <p:spPr bwMode="auto">
          <a:xfrm>
            <a:off x="2325688" y="4349750"/>
            <a:ext cx="859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>
              <a:solidFill>
                <a:schemeClr val="tx1"/>
              </a:solidFill>
            </a:endParaRPr>
          </a:p>
        </p:txBody>
      </p:sp>
      <p:pic>
        <p:nvPicPr>
          <p:cNvPr id="2048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artalom helye 3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43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39361"/>
              </p:ext>
            </p:extLst>
          </p:nvPr>
        </p:nvGraphicFramePr>
        <p:xfrm>
          <a:off x="896983" y="1628500"/>
          <a:ext cx="10528664" cy="3466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562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4697865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160237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407241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2161972">
                <a:tc>
                  <a:txBody>
                    <a:bodyPr/>
                    <a:lstStyle/>
                    <a:p>
                      <a:pPr algn="l" fontAlgn="b"/>
                      <a:endParaRPr lang="hu-HU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hu-HU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hu-HU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Hajdúböszörményi belterületi utak fejlesztése</a:t>
                      </a:r>
                    </a:p>
                    <a:p>
                      <a:pPr algn="l" fontAlgn="b"/>
                      <a:endParaRPr lang="hu-HU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Corvin J. körút teljes hossz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Mátyás király körút teljes hossz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Báthory G. körút teljes hossz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Szénássy</a:t>
                      </a: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M. utca teljes hossz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Enyingi T.B. utca teljes hossz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Hajdúvid, Vidtelke u. teljes hossz (Leburkolás)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Bodaszőlő, Vákáncsos u. 1-41.sz. között (Leburkolás)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Külső-Debreceni u. a Vásár tér és Losonczy u. közötti szakasza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Bajcsy Zug (75-85,</a:t>
                      </a:r>
                      <a:r>
                        <a:rPr lang="hu-HU" sz="12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87-97 szám) (Leburkolás)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Alföld utca teljes hossz (Leburkolás)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Honvéd u. a 16 számtól az Árpád utcáig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Batthyány</a:t>
                      </a:r>
                      <a:r>
                        <a:rPr lang="hu-HU" sz="12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utca 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2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Beke Antal utca</a:t>
                      </a:r>
                      <a:endParaRPr lang="hu-HU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hu-HU" sz="2800" b="1" dirty="0">
                          <a:solidFill>
                            <a:srgbClr val="002060"/>
                          </a:solidFill>
                          <a:latin typeface="+mn-lt"/>
                        </a:rPr>
                        <a:t>699.000.000.-Ft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  <a:tr h="5627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hu-HU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Összesen: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5.487.395.114.-Ft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13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2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16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079863" y="1175657"/>
            <a:ext cx="9962604" cy="3198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hu-HU" sz="4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Bodaszőlői bekötőút (4 km)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Körforgalmak kialakítása a 35. sz. úton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Hadházi utca felújítása (8 km)</a:t>
            </a:r>
          </a:p>
          <a:p>
            <a:r>
              <a:rPr lang="hu-HU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69921" y="313508"/>
            <a:ext cx="5634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Állami fejlesztések</a:t>
            </a:r>
          </a:p>
        </p:txBody>
      </p:sp>
    </p:spTree>
    <p:extLst>
      <p:ext uri="{BB962C8B-B14F-4D97-AF65-F5344CB8AC3E}">
        <p14:creationId xmlns:p14="http://schemas.microsoft.com/office/powerpoint/2010/main" val="35550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12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114697" y="2492122"/>
            <a:ext cx="9157519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Hajdúkerületház felújítása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Kálvineum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hasznosítása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Bocskai tér 3. alatti épület befejezése 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648891" y="757645"/>
            <a:ext cx="5172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chemeClr val="accent2">
                    <a:lumMod val="75000"/>
                  </a:schemeClr>
                </a:solidFill>
              </a:rPr>
              <a:t>Megoldásra váró feladatok</a:t>
            </a:r>
          </a:p>
        </p:txBody>
      </p:sp>
    </p:spTree>
    <p:extLst>
      <p:ext uri="{BB962C8B-B14F-4D97-AF65-F5344CB8AC3E}">
        <p14:creationId xmlns:p14="http://schemas.microsoft.com/office/powerpoint/2010/main" val="17180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dirty="0">
                <a:latin typeface="+mj-lt"/>
              </a:rPr>
              <a:t>Intézményvezetői értekezlet - Hajdúböszörmény</a:t>
            </a:r>
          </a:p>
          <a:p>
            <a:r>
              <a:rPr lang="hu-HU" sz="2000" dirty="0">
                <a:latin typeface="+mj-lt"/>
              </a:rPr>
              <a:t>Kiss Attila - polgármester</a:t>
            </a:r>
            <a:endParaRPr lang="fr-FR" sz="2000" dirty="0">
              <a:latin typeface="+mj-lt"/>
            </a:endParaRPr>
          </a:p>
          <a:p>
            <a:r>
              <a:rPr lang="hu-HU" sz="2000" dirty="0">
                <a:latin typeface="+mj-lt"/>
              </a:rPr>
              <a:t>2023. október 20.</a:t>
            </a:r>
            <a:endParaRPr lang="fr-FR" sz="2000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4"/>
            <a:ext cx="12192000" cy="68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315200" y="470263"/>
            <a:ext cx="4258491" cy="1672046"/>
          </a:xfrm>
        </p:spPr>
        <p:txBody>
          <a:bodyPr>
            <a:noAutofit/>
          </a:bodyPr>
          <a:lstStyle/>
          <a:p>
            <a:r>
              <a:rPr lang="hu-HU" sz="3600" b="1" dirty="0"/>
              <a:t>Hajdúböszörmény „a Hajdúk fővárosa” Zöldkorona fejlesztési vízió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6853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46899" y="2229395"/>
            <a:ext cx="49228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Körgyűrűs városszerkezet – Helyi érték megőrzése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Dr. Ferencz Marcell építész – Új körgyűrű: Zöldkorona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25.000 ha kiváló minőségű mezőgazdasági terület – élelmiszeripari fejlesztés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Egészségipar fejlesztés – gyógyvízre épülő rehabilitáció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Életminőség javítás –klimatizáció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Zöld tető program – a meglévő zöldfelület jelentős növelése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379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46900" y="177800"/>
            <a:ext cx="4800600" cy="2247899"/>
          </a:xfrm>
        </p:spPr>
        <p:txBody>
          <a:bodyPr>
            <a:normAutofit/>
          </a:bodyPr>
          <a:lstStyle/>
          <a:p>
            <a:r>
              <a:rPr lang="hu-HU" sz="4800" b="1" dirty="0"/>
              <a:t>Hajdúböszörmény Zöld Korona Víziója – Előkészítési ütem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6853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46900" y="2518350"/>
            <a:ext cx="502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keleti főcsatornától a meglévő természetes vízfolyáson (Brassó ér) keresztül 25 km öntöző csatorna kiépítése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Halastavak létesítése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Meglévő élelmiszeripari kapacitás bővítése, élelmiszer gyár létesítése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Őshonos növények és állatvilág megőrzése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Rekreációs és turisztikai funkció erősítése, vízisportok, hajózás</a:t>
            </a:r>
          </a:p>
        </p:txBody>
      </p:sp>
    </p:spTree>
    <p:extLst>
      <p:ext uri="{BB962C8B-B14F-4D97-AF65-F5344CB8AC3E}">
        <p14:creationId xmlns:p14="http://schemas.microsoft.com/office/powerpoint/2010/main" val="36424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33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985643"/>
              </p:ext>
            </p:extLst>
          </p:nvPr>
        </p:nvGraphicFramePr>
        <p:xfrm>
          <a:off x="896983" y="1628499"/>
          <a:ext cx="10528664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562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4697865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160237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391222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1133392">
                <a:tc>
                  <a:txBody>
                    <a:bodyPr/>
                    <a:lstStyle/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 Csillagvár Óvoda Kölcsey és Dobó utcai feladatellátási helyeinek </a:t>
                      </a:r>
                    </a:p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fejlesztése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Dobó utcai óvoda tetőfelújítása, kazán cseréje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Kölcsey utcai óvoda felújítása magastető építéssel,  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akadálymentesítéssel, padlásfödém és homlokzati </a:t>
                      </a:r>
                      <a:r>
                        <a:rPr lang="hu-H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hőszigetelés színezéssel, nyílászárók cseréje, belső festés és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hu-H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burkolás, épület villamos hálózat-világítás felújítása,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hu-H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villámvédelem, gyengeáramú hálózat kialakítása,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hu-H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fűtéskorszerűsítés, klimatizálás.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r>
                        <a:rPr lang="hu-HU" sz="2800" b="1" dirty="0">
                          <a:solidFill>
                            <a:srgbClr val="002060"/>
                          </a:solidFill>
                          <a:latin typeface="+mn-lt"/>
                        </a:rPr>
                        <a:t>300.000.000.-Ft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  <a:tr h="1340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 Bocskai Strand- és Gyógyfürdő energetikai korszerűsítése </a:t>
                      </a:r>
                      <a:r>
                        <a:rPr lang="hu-H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(VG </a:t>
                      </a:r>
                      <a:r>
                        <a:rPr lang="hu-H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Nkft</a:t>
                      </a:r>
                      <a:r>
                        <a:rPr lang="hu-H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. és Önk. konzorciumi pályázata)</a:t>
                      </a:r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hu-H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Légkezelőgépek cseréje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Légcsatornahálózat cseréje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Termálvíz hőhasznosítás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Termál és uszoda elfolyóvíz hulladékhő hasznosítás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Hőszivattyú kialakítása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299.954.170.- Ft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13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7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63510"/>
              </p:ext>
            </p:extLst>
          </p:nvPr>
        </p:nvGraphicFramePr>
        <p:xfrm>
          <a:off x="957944" y="1637208"/>
          <a:ext cx="10458993" cy="3289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645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4792121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385227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592186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2697683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hajdúböszörményi Bocskai Strand- és Gyógyfürdő minőségjavító fejlesztése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(VG </a:t>
                      </a:r>
                      <a:r>
                        <a:rPr lang="hu-H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Nkft</a:t>
                      </a:r>
                      <a:r>
                        <a:rPr lang="hu-H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. és Önk. konzorciumi pályázata)</a:t>
                      </a:r>
                    </a:p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Termálmedence </a:t>
                      </a: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újraburkolása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, fugázás saválló fugával, kapcsolódó munkákkal (kb. 500 m2),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medence feletti tető fedésének cseréje, </a:t>
                      </a: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újrazsindelyezése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,  </a:t>
                      </a: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térkő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burkolat csere (kb. 800 m2);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gyermekmedence téli védőtető készítése;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 db strandzuhanyzó felújítása;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 db öltözőfülke cseréje;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gyógyapartman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hátsó előtető meghosszabbítása;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strandpénztár felújítása;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érintőképernyős információs totemoszlop telepítése;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Future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Playground</a:t>
                      </a: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interaktív játszótér telepítése;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kültéri LED fal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hu-HU" sz="2800" b="1" dirty="0">
                          <a:solidFill>
                            <a:srgbClr val="002060"/>
                          </a:solidFill>
                          <a:latin typeface="+mn-lt"/>
                        </a:rPr>
                        <a:t>175.000.000.-Ft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5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362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364111"/>
              </p:ext>
            </p:extLst>
          </p:nvPr>
        </p:nvGraphicFramePr>
        <p:xfrm>
          <a:off x="888274" y="1637209"/>
          <a:ext cx="10528664" cy="324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726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5208701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160237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45321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2725422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Kerékpáros infrastruktúra fejlesztés Hajdúböszörmény – Debrecen és Hajdúdorog</a:t>
                      </a:r>
                      <a:b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irányában</a:t>
                      </a:r>
                    </a:p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Kerékpárút építés a Vásár tértől Külső-Debreceni utca Tüzép telep előtti út belterületi szakaszon, illetve a 35 sz. állami út külterületi szakaszán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Kerékpárút építés Iskola utcától a Bethlen utca-Dorogi utca belterületi szakaszon, illetve a 3502 j. állami út külterületi szakaszán Hajdúvid mellett elhaladva egészen Hajdúböszörmény-Dorog közigazgatási határáig. A kerékpárút becsült hossza 11,5 km. (Egyéb belterületi szakasz: </a:t>
                      </a:r>
                      <a:r>
                        <a:rPr lang="hu-HU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Korpona</a:t>
                      </a:r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utcától a város határáig a II.</a:t>
                      </a:r>
                      <a:r>
                        <a:rPr lang="hu-HU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Rákóczi F.</a:t>
                      </a:r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, Hadházi, Külső-Hadházi utak mentén)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hu-HU" sz="2800" b="1" dirty="0">
                          <a:solidFill>
                            <a:srgbClr val="002060"/>
                          </a:solidFill>
                          <a:latin typeface="+mn-lt"/>
                        </a:rPr>
                        <a:t>2.400.000.000.-Ft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71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209178"/>
              </p:ext>
            </p:extLst>
          </p:nvPr>
        </p:nvGraphicFramePr>
        <p:xfrm>
          <a:off x="896983" y="1628499"/>
          <a:ext cx="10528664" cy="329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068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4902926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117670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543469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2565495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Kék- és zöldinfrastruktúra, valamint közösségi-sport funkcióhoz</a:t>
                      </a:r>
                      <a:b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kapcsolódó fejlesztés Hajdúböszörmény településen</a:t>
                      </a:r>
                    </a:p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Győrössy</a:t>
                      </a: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kerti park zöldterület rendezése, körülötte lévő utak, járdák, csapadékvíz elvezetés, új parkolók kialakítása.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Baross téri régi emlékpark kisebb mértékű felújítása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könyvtár épület lapos tető részének átépítése megerősített födémmel, magastető kialakítással, fűtés és villamoshálózat korszerűsítéssel.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Új extrémsportpálya környezetének rendezése.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Arad utcai árok átkötése a Csónakázó tóba.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Olajütő utcai, Nagy András utcai, és Kert utcai csapadékvíz elvezető árkok felújítása, új szakaszok létesítése.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Gombos András utca csapadékvíz elvezetésének kiépítése.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000" dirty="0">
                        <a:latin typeface="+mn-lt"/>
                      </a:endParaRPr>
                    </a:p>
                    <a:p>
                      <a:pPr algn="r"/>
                      <a:endParaRPr lang="hu-HU" sz="2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hu-HU" sz="2800" b="1" dirty="0">
                          <a:solidFill>
                            <a:srgbClr val="002060"/>
                          </a:solidFill>
                          <a:latin typeface="+mn-lt"/>
                        </a:rPr>
                        <a:t>990.000.000.-Ft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2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724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260600" y="5129695"/>
            <a:ext cx="7820546" cy="1487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hu-HU" sz="2000" b="1" dirty="0">
                <a:latin typeface="+mj-lt"/>
              </a:rPr>
              <a:t>Vállalkozói találkozó - Hajdúböszörmény</a:t>
            </a:r>
          </a:p>
          <a:p>
            <a:r>
              <a:rPr lang="hu-HU" sz="2000" b="1" dirty="0">
                <a:latin typeface="+mj-lt"/>
              </a:rPr>
              <a:t>Kiss Attila - polgármester</a:t>
            </a:r>
            <a:endParaRPr lang="fr-FR" sz="2000" b="1" dirty="0">
              <a:latin typeface="+mj-lt"/>
            </a:endParaRPr>
          </a:p>
          <a:p>
            <a:r>
              <a:rPr lang="hu-HU" sz="2000" b="1" dirty="0">
                <a:latin typeface="+mj-lt"/>
              </a:rPr>
              <a:t>2023. november 2.</a:t>
            </a:r>
            <a:endParaRPr lang="fr-FR" sz="2000" b="1" dirty="0">
              <a:latin typeface="+mj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260600" y="2492122"/>
            <a:ext cx="8011616" cy="18737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fr-FR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70515" y="313509"/>
            <a:ext cx="5251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Terület- és Településfejlesztési Operatív Program Plusz 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535227"/>
              </p:ext>
            </p:extLst>
          </p:nvPr>
        </p:nvGraphicFramePr>
        <p:xfrm>
          <a:off x="896983" y="1628500"/>
          <a:ext cx="1052866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562">
                  <a:extLst>
                    <a:ext uri="{9D8B030D-6E8A-4147-A177-3AD203B41FA5}">
                      <a16:colId xmlns:a16="http://schemas.microsoft.com/office/drawing/2014/main" val="2008286500"/>
                    </a:ext>
                  </a:extLst>
                </a:gridCol>
                <a:gridCol w="4697865">
                  <a:extLst>
                    <a:ext uri="{9D8B030D-6E8A-4147-A177-3AD203B41FA5}">
                      <a16:colId xmlns:a16="http://schemas.microsoft.com/office/drawing/2014/main" val="3995081222"/>
                    </a:ext>
                  </a:extLst>
                </a:gridCol>
                <a:gridCol w="3160237">
                  <a:extLst>
                    <a:ext uri="{9D8B030D-6E8A-4147-A177-3AD203B41FA5}">
                      <a16:colId xmlns:a16="http://schemas.microsoft.com/office/drawing/2014/main" val="978175482"/>
                    </a:ext>
                  </a:extLst>
                </a:gridCol>
              </a:tblGrid>
              <a:tr h="461792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Projekt címe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Tartalma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Támogatás összege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4790"/>
                  </a:ext>
                </a:extLst>
              </a:tr>
              <a:tr h="1147689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Hajdúböszörményi Nyugati Ipari Park fejlesztése II. ütem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 Szennyvíz nyomóvezeték kiépítése a meglévő Nyugati Ipari Parkból a városi szennyvíztisztító telephez</a:t>
                      </a:r>
                      <a:b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 Meglévő Ipari Úton a közvilágítás kiépítése</a:t>
                      </a:r>
                      <a:b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 A feltárandó új iparterületek részére közművek kiépítése az ipari park fejlesztés I. ütemében megvalósított közműfejlesztések folytatásaként, ahhoz csatlakozva.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472.440.946.-Ft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1804077"/>
                  </a:ext>
                </a:extLst>
              </a:tr>
              <a:tr h="1194682">
                <a:tc>
                  <a:txBody>
                    <a:bodyPr/>
                    <a:lstStyle/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Új háziorvosi rendelők építése a</a:t>
                      </a:r>
                      <a:r>
                        <a:rPr lang="hu-HU" sz="20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Középkert</a:t>
                      </a:r>
                      <a:r>
                        <a:rPr lang="hu-H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ben</a:t>
                      </a:r>
                    </a:p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hu-H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Pálnagy Zsigmond utcai 7819/2 </a:t>
                      </a:r>
                      <a:r>
                        <a:rPr lang="hu-HU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hrsz</a:t>
                      </a:r>
                      <a:r>
                        <a:rPr lang="hu-H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-ú ingatlanon új épület építése két felnőtt háziorvosi rendelő részére, kiváltva a régi, korszerűtlen épületet.</a:t>
                      </a:r>
                    </a:p>
                    <a:p>
                      <a:pPr algn="l" fontAlgn="b"/>
                      <a:endParaRPr lang="hu-H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hu-H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150.000.000- Ft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13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8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912</Words>
  <Application>Microsoft Office PowerPoint</Application>
  <PresentationFormat>Szélesvásznú</PresentationFormat>
  <Paragraphs>164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Hajdúböszörmény „a Hajdúk fővárosa” Zöldkorona fejlesztési vízió</vt:lpstr>
      <vt:lpstr>Hajdúböszörmény Zöld Korona Víziója – Előkészítési ütem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Kiss Attila</dc:creator>
  <cp:lastModifiedBy>Kiss Attila</cp:lastModifiedBy>
  <cp:revision>20</cp:revision>
  <dcterms:created xsi:type="dcterms:W3CDTF">2023-10-19T12:01:26Z</dcterms:created>
  <dcterms:modified xsi:type="dcterms:W3CDTF">2023-11-02T13:12:28Z</dcterms:modified>
</cp:coreProperties>
</file>